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797675" cy="9872650"/>
  <p:embeddedFontLst>
    <p:embeddedFont>
      <p:font typeface="Baumans"/>
      <p:regular r:id="rId22"/>
    </p:embeddedFont>
    <p:embeddedFont>
      <p:font typeface="Arial Black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109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8BAFC0-03BE-4499-A3E4-3550E8934B78}">
  <a:tblStyle styleId="{F38BAFC0-03BE-4499-A3E4-3550E8934B7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8E7E7"/>
          </a:solidFill>
        </a:fill>
      </a:tcStyle>
    </a:wholeTbl>
    <a:band1H>
      <a:tcTxStyle b="off" i="off"/>
      <a:tcStyle>
        <a:fill>
          <a:solidFill>
            <a:srgbClr val="F1CBC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1CBCB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62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09" orient="horz"/>
        <p:guide pos="2142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font" Target="fonts/Baumans-regular.fntdata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font" Target="fonts/ArialBlack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2951163" cy="461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3025" y="0"/>
            <a:ext cx="2954338" cy="461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345321"/>
            <a:ext cx="2951163" cy="536815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00" spcFirstLastPara="1" rIns="91300" wrap="square" tIns="45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3025" y="9345321"/>
            <a:ext cx="2954338" cy="536815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00" spcFirstLastPara="1" rIns="91300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fld id="{00000000-1234-1234-1234-123412341234}" type="slidenum"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7" name="Google Shape;217;p1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:notes"/>
          <p:cNvSpPr txBox="1"/>
          <p:nvPr>
            <p:ph idx="12" type="sldNum"/>
          </p:nvPr>
        </p:nvSpPr>
        <p:spPr>
          <a:xfrm>
            <a:off x="3883025" y="9345321"/>
            <a:ext cx="2954338" cy="536815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00" spcFirstLastPara="1" rIns="91300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10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11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12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13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14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2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3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4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5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6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7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8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 txBox="1"/>
          <p:nvPr>
            <p:ph idx="1" type="body"/>
          </p:nvPr>
        </p:nvSpPr>
        <p:spPr>
          <a:xfrm>
            <a:off x="930275" y="4675029"/>
            <a:ext cx="4972050" cy="443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9:notes"/>
          <p:cNvSpPr/>
          <p:nvPr>
            <p:ph idx="2" type="sldImg"/>
          </p:nvPr>
        </p:nvSpPr>
        <p:spPr>
          <a:xfrm>
            <a:off x="163513" y="768350"/>
            <a:ext cx="6529387" cy="3673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8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white slide">
  <p:cSld name="2_Standard whit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idx="1" type="body"/>
          </p:nvPr>
        </p:nvSpPr>
        <p:spPr>
          <a:xfrm>
            <a:off x="4142295" y="447452"/>
            <a:ext cx="2317205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7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71A2F"/>
              </a:buClr>
              <a:buSzPts val="1800"/>
              <a:buNone/>
              <a:defRPr/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2" type="body"/>
          </p:nvPr>
        </p:nvSpPr>
        <p:spPr>
          <a:xfrm>
            <a:off x="6535706" y="4856784"/>
            <a:ext cx="2317205" cy="203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None/>
              <a:defRPr b="0" sz="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  <a:defRPr b="1" sz="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9875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730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700"/>
              <a:buChar char="•"/>
              <a:defRPr sz="700"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700"/>
              <a:buFont typeface="Arial Black"/>
              <a:buNone/>
              <a:defRPr sz="7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3" type="body"/>
          </p:nvPr>
        </p:nvSpPr>
        <p:spPr>
          <a:xfrm>
            <a:off x="503298" y="4856784"/>
            <a:ext cx="1428942" cy="203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None/>
              <a:defRPr b="0" sz="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  <a:defRPr b="1" sz="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9875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730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700"/>
              <a:buChar char="•"/>
              <a:defRPr sz="700"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700"/>
              <a:buFont typeface="Arial Black"/>
              <a:buNone/>
              <a:defRPr sz="7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4" type="body"/>
          </p:nvPr>
        </p:nvSpPr>
        <p:spPr>
          <a:xfrm>
            <a:off x="282960" y="199353"/>
            <a:ext cx="7197420" cy="196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1pPr>
            <a:lvl2pPr indent="-269875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2pPr>
            <a:lvl3pPr indent="-269875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730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700"/>
              <a:buChar char="•"/>
              <a:defRPr sz="700"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700"/>
              <a:buFont typeface="Arial Black"/>
              <a:buNone/>
              <a:defRPr sz="7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5" type="body"/>
          </p:nvPr>
        </p:nvSpPr>
        <p:spPr>
          <a:xfrm>
            <a:off x="290580" y="447453"/>
            <a:ext cx="3537889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1pPr>
            <a:lvl2pPr indent="-269875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2pPr>
            <a:lvl3pPr indent="-269875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730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700"/>
              <a:buChar char="•"/>
              <a:defRPr sz="700"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700"/>
              <a:buFont typeface="Arial Black"/>
              <a:buNone/>
              <a:defRPr sz="7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"/>
          <p:cNvSpPr/>
          <p:nvPr>
            <p:ph idx="6" type="pic"/>
          </p:nvPr>
        </p:nvSpPr>
        <p:spPr>
          <a:xfrm>
            <a:off x="4133243" y="694727"/>
            <a:ext cx="4722182" cy="2665693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2"/>
          <p:cNvSpPr/>
          <p:nvPr>
            <p:ph idx="7" type="pic"/>
          </p:nvPr>
        </p:nvSpPr>
        <p:spPr>
          <a:xfrm>
            <a:off x="6538682" y="3443856"/>
            <a:ext cx="2311254" cy="1303999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2"/>
          <p:cNvSpPr/>
          <p:nvPr>
            <p:ph idx="8" type="pic"/>
          </p:nvPr>
        </p:nvSpPr>
        <p:spPr>
          <a:xfrm>
            <a:off x="4139194" y="3443856"/>
            <a:ext cx="2311254" cy="1303999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2"/>
          <p:cNvSpPr txBox="1"/>
          <p:nvPr/>
        </p:nvSpPr>
        <p:spPr>
          <a:xfrm>
            <a:off x="275807" y="3081789"/>
            <a:ext cx="1758653" cy="142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facts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 txBox="1"/>
          <p:nvPr/>
        </p:nvSpPr>
        <p:spPr>
          <a:xfrm>
            <a:off x="2065210" y="3081789"/>
            <a:ext cx="1758653" cy="142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 / compliancy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2065210" y="3728515"/>
            <a:ext cx="1758653" cy="161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Intellectual property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 txBox="1"/>
          <p:nvPr/>
        </p:nvSpPr>
        <p:spPr>
          <a:xfrm>
            <a:off x="2073557" y="2435063"/>
            <a:ext cx="1758653" cy="161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278475" y="4657617"/>
            <a:ext cx="897918" cy="81915"/>
          </a:xfrm>
          <a:custGeom>
            <a:rect b="b" l="l" r="r" t="t"/>
            <a:pathLst>
              <a:path extrusionOk="0" h="86279" w="857746">
                <a:moveTo>
                  <a:pt x="859" y="0"/>
                </a:moveTo>
                <a:cubicBezTo>
                  <a:pt x="573" y="28699"/>
                  <a:pt x="286" y="57397"/>
                  <a:pt x="0" y="86096"/>
                </a:cubicBezTo>
                <a:lnTo>
                  <a:pt x="857746" y="86279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281301" y="4454340"/>
            <a:ext cx="93717" cy="10580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A212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fld id="{00000000-1234-1234-1234-123412341234}" type="slidenum">
              <a:rPr b="1" i="0" lang="en-US" sz="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411789" y="4416328"/>
            <a:ext cx="778252" cy="169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/ feasibil. study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(TRL 1-3)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281300" y="4454340"/>
            <a:ext cx="104400" cy="10580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1" i="0" lang="en-US" sz="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1311138" y="4416328"/>
            <a:ext cx="778252" cy="169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Adv.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(TRL 4-6)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180649" y="4454340"/>
            <a:ext cx="104400" cy="10580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1" i="0" lang="en-US" sz="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2210487" y="4416328"/>
            <a:ext cx="778252" cy="169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 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(TRL 7-9)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2079998" y="4454340"/>
            <a:ext cx="104400" cy="10580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1" i="0" lang="en-US" sz="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3128581" y="4416328"/>
            <a:ext cx="778252" cy="169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production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2998091" y="4454340"/>
            <a:ext cx="104400" cy="10580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1" i="0" lang="en-US" sz="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1165605" y="4657617"/>
            <a:ext cx="897918" cy="81915"/>
          </a:xfrm>
          <a:custGeom>
            <a:rect b="b" l="l" r="r" t="t"/>
            <a:pathLst>
              <a:path extrusionOk="0" h="86279" w="857746">
                <a:moveTo>
                  <a:pt x="859" y="0"/>
                </a:moveTo>
                <a:cubicBezTo>
                  <a:pt x="573" y="28699"/>
                  <a:pt x="286" y="57397"/>
                  <a:pt x="0" y="86096"/>
                </a:cubicBezTo>
                <a:lnTo>
                  <a:pt x="857746" y="86279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2066075" y="4657617"/>
            <a:ext cx="884279" cy="81915"/>
          </a:xfrm>
          <a:custGeom>
            <a:rect b="b" l="l" r="r" t="t"/>
            <a:pathLst>
              <a:path extrusionOk="0" h="81915" w="1087818">
                <a:moveTo>
                  <a:pt x="2418" y="0"/>
                </a:moveTo>
                <a:lnTo>
                  <a:pt x="0" y="81915"/>
                </a:lnTo>
                <a:lnTo>
                  <a:pt x="1087818" y="8001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2952905" y="4657617"/>
            <a:ext cx="897918" cy="81915"/>
          </a:xfrm>
          <a:custGeom>
            <a:rect b="b" l="l" r="r" t="t"/>
            <a:pathLst>
              <a:path extrusionOk="0" h="86279" w="857746">
                <a:moveTo>
                  <a:pt x="859" y="0"/>
                </a:moveTo>
                <a:cubicBezTo>
                  <a:pt x="573" y="28699"/>
                  <a:pt x="286" y="57397"/>
                  <a:pt x="0" y="86096"/>
                </a:cubicBezTo>
                <a:lnTo>
                  <a:pt x="857746" y="86279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 txBox="1"/>
          <p:nvPr>
            <p:ph idx="9" type="body"/>
          </p:nvPr>
        </p:nvSpPr>
        <p:spPr>
          <a:xfrm>
            <a:off x="281300" y="3224215"/>
            <a:ext cx="1732828" cy="10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/>
            </a:lvl1pPr>
            <a:lvl2pPr indent="-2730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-"/>
              <a:defRPr sz="700"/>
            </a:lvl2pPr>
            <a:lvl3pPr indent="-269875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730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700"/>
              <a:buChar char="•"/>
              <a:defRPr sz="700"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700"/>
              <a:buFont typeface="Arial Black"/>
              <a:buNone/>
              <a:defRPr sz="7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"/>
          <p:cNvSpPr txBox="1"/>
          <p:nvPr>
            <p:ph idx="13" type="body"/>
          </p:nvPr>
        </p:nvSpPr>
        <p:spPr>
          <a:xfrm>
            <a:off x="2074834" y="3224404"/>
            <a:ext cx="1752123" cy="405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/>
            </a:lvl1pPr>
            <a:lvl2pPr indent="-2730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-"/>
              <a:defRPr sz="700"/>
            </a:lvl2pPr>
            <a:lvl3pPr indent="-269875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730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700"/>
              <a:buChar char="•"/>
              <a:defRPr sz="700"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700"/>
              <a:buFont typeface="Arial Black"/>
              <a:buNone/>
              <a:defRPr sz="7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"/>
          <p:cNvSpPr txBox="1"/>
          <p:nvPr>
            <p:ph idx="14" type="body"/>
          </p:nvPr>
        </p:nvSpPr>
        <p:spPr>
          <a:xfrm>
            <a:off x="2074834" y="3868193"/>
            <a:ext cx="1752123" cy="405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/>
            </a:lvl1pPr>
            <a:lvl2pPr indent="-2730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-"/>
              <a:defRPr sz="700"/>
            </a:lvl2pPr>
            <a:lvl3pPr indent="-269875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730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700"/>
              <a:buChar char="•"/>
              <a:defRPr sz="700"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700"/>
              <a:buFont typeface="Arial Black"/>
              <a:buNone/>
              <a:defRPr sz="7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"/>
          <p:cNvSpPr txBox="1"/>
          <p:nvPr/>
        </p:nvSpPr>
        <p:spPr>
          <a:xfrm>
            <a:off x="288000" y="825208"/>
            <a:ext cx="3540470" cy="184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 </a:t>
            </a:r>
            <a:r>
              <a:rPr b="0" i="0" lang="en-US" sz="700" u="none" cap="none" strike="noStrike">
                <a:solidFill>
                  <a:srgbClr val="AAAEB1"/>
                </a:solidFill>
                <a:latin typeface="Arial"/>
                <a:ea typeface="Arial"/>
                <a:cs typeface="Arial"/>
                <a:sym typeface="Arial"/>
              </a:rPr>
              <a:t>(short overview, max. 300 characters)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" name="Google Shape;49;p2"/>
          <p:cNvGraphicFramePr/>
          <p:nvPr/>
        </p:nvGraphicFramePr>
        <p:xfrm>
          <a:off x="288094" y="16427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{F38BAFC0-03BE-4499-A3E4-3550E8934B78}</a:tableStyleId>
              </a:tblPr>
              <a:tblGrid>
                <a:gridCol w="1220600"/>
                <a:gridCol w="2338075"/>
              </a:tblGrid>
              <a:tr h="25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1" i="0" sz="7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1" i="0" sz="7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" name="Google Shape;50;p2"/>
          <p:cNvSpPr txBox="1"/>
          <p:nvPr/>
        </p:nvSpPr>
        <p:spPr>
          <a:xfrm>
            <a:off x="286070" y="1468310"/>
            <a:ext cx="3542400" cy="161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advantages </a:t>
            </a:r>
            <a:r>
              <a:rPr b="0" i="0" lang="en-US" sz="700" u="none" cap="none" strike="noStrike">
                <a:solidFill>
                  <a:srgbClr val="AAAEB1"/>
                </a:solidFill>
                <a:latin typeface="Arial"/>
                <a:ea typeface="Arial"/>
                <a:cs typeface="Arial"/>
                <a:sym typeface="Arial"/>
              </a:rPr>
              <a:t>(choose min. 1, max. 5 from list on next slide)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 txBox="1"/>
          <p:nvPr>
            <p:ph idx="15" type="body"/>
          </p:nvPr>
        </p:nvSpPr>
        <p:spPr>
          <a:xfrm>
            <a:off x="292485" y="974245"/>
            <a:ext cx="3535983" cy="429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1pPr>
            <a:lvl2pPr indent="-269875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2pPr>
            <a:lvl3pPr indent="-269875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730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700"/>
              <a:buChar char="•"/>
              <a:defRPr sz="700"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700"/>
              <a:buFont typeface="Arial Black"/>
              <a:buNone/>
              <a:defRPr sz="7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"/>
          <p:cNvSpPr txBox="1"/>
          <p:nvPr>
            <p:ph idx="16" type="body"/>
          </p:nvPr>
        </p:nvSpPr>
        <p:spPr>
          <a:xfrm>
            <a:off x="3132568" y="4513351"/>
            <a:ext cx="703487" cy="90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None/>
              <a:defRPr sz="650"/>
            </a:lvl1pPr>
            <a:lvl2pPr indent="-257175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Char char="-"/>
              <a:defRPr sz="450"/>
            </a:lvl2pPr>
            <a:lvl3pPr indent="-269875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730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700"/>
              <a:buChar char="•"/>
              <a:defRPr sz="700"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700"/>
              <a:buFont typeface="Arial Black"/>
              <a:buNone/>
              <a:defRPr sz="7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"/>
          <p:cNvSpPr txBox="1"/>
          <p:nvPr>
            <p:ph idx="17" type="body"/>
          </p:nvPr>
        </p:nvSpPr>
        <p:spPr>
          <a:xfrm>
            <a:off x="4133242" y="4856784"/>
            <a:ext cx="2317205" cy="203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None/>
              <a:defRPr b="0" sz="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  <a:defRPr b="1" sz="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9875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Char char="-"/>
              <a:defRPr sz="65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730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700"/>
              <a:buChar char="•"/>
              <a:defRPr sz="700"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700"/>
              <a:buFont typeface="Arial Black"/>
              <a:buNone/>
              <a:defRPr sz="7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9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 01">
  <p:cSld name="1_Divider slide 0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4000" y="143550"/>
            <a:ext cx="8856000" cy="46403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 txBox="1"/>
          <p:nvPr>
            <p:ph type="title"/>
          </p:nvPr>
        </p:nvSpPr>
        <p:spPr>
          <a:xfrm>
            <a:off x="860437" y="1097810"/>
            <a:ext cx="3468553" cy="346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" type="body"/>
          </p:nvPr>
        </p:nvSpPr>
        <p:spPr>
          <a:xfrm>
            <a:off x="860437" y="1474996"/>
            <a:ext cx="3468553" cy="620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9" name="Google Shape;9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 02">
  <p:cSld name="1_Divider slide 0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4000" y="144000"/>
            <a:ext cx="8856000" cy="46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 txBox="1"/>
          <p:nvPr>
            <p:ph type="title"/>
          </p:nvPr>
        </p:nvSpPr>
        <p:spPr>
          <a:xfrm>
            <a:off x="860437" y="1097810"/>
            <a:ext cx="3468553" cy="346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" type="body"/>
          </p:nvPr>
        </p:nvSpPr>
        <p:spPr>
          <a:xfrm>
            <a:off x="860437" y="1474996"/>
            <a:ext cx="3468553" cy="620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4" name="Google Shape;1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 03">
  <p:cSld name="1_Divider slide 0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875" y="144000"/>
            <a:ext cx="8856000" cy="46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>
            <p:ph type="title"/>
          </p:nvPr>
        </p:nvSpPr>
        <p:spPr>
          <a:xfrm>
            <a:off x="860437" y="1097810"/>
            <a:ext cx="3468553" cy="346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860437" y="1474996"/>
            <a:ext cx="3468553" cy="620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 04">
  <p:cSld name="1_Divider slide 04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>
            <a:off x="144000" y="143550"/>
            <a:ext cx="8856000" cy="4636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>
            <p:ph type="title"/>
          </p:nvPr>
        </p:nvSpPr>
        <p:spPr>
          <a:xfrm>
            <a:off x="860437" y="1097810"/>
            <a:ext cx="3468553" cy="346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860437" y="1474996"/>
            <a:ext cx="3468553" cy="620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813343" y="4377571"/>
            <a:ext cx="751731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© Motherson Group  </a:t>
            </a:r>
            <a:r>
              <a:rPr b="0" i="0" lang="en-US" sz="700" u="none" cap="none" strike="noStrike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8184" y="1447932"/>
            <a:ext cx="1107632" cy="147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102" y="4867061"/>
            <a:ext cx="2203797" cy="17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*Thank you" showMasterSp="0">
  <p:cSld name="End slide *Thank you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813343" y="4377571"/>
            <a:ext cx="751731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© Motherson Group  </a:t>
            </a:r>
            <a:r>
              <a:rPr b="0" i="0" lang="en-US" sz="700" u="none" cap="none" strike="noStrike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3470102" y="2793123"/>
            <a:ext cx="220379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Baumans"/>
                <a:ea typeface="Baumans"/>
                <a:cs typeface="Baumans"/>
                <a:sym typeface="Baum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8184" y="1013756"/>
            <a:ext cx="1107632" cy="147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102" y="4867061"/>
            <a:ext cx="2203797" cy="17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vider slide 04">
  <p:cSld name="2_Divider slide 0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144000" y="143550"/>
            <a:ext cx="8856000" cy="4860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 txBox="1"/>
          <p:nvPr>
            <p:ph type="title"/>
          </p:nvPr>
        </p:nvSpPr>
        <p:spPr>
          <a:xfrm>
            <a:off x="860437" y="1097810"/>
            <a:ext cx="3468553" cy="346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860437" y="1474996"/>
            <a:ext cx="3468553" cy="620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ighlight page red 2">
  <p:cSld name="2_Highlight page red 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4572000" y="143999"/>
            <a:ext cx="4428000" cy="4875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8050" lIns="28050" spcFirstLastPara="1" rIns="28050" wrap="square" tIns="28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8"/>
          <p:cNvSpPr txBox="1"/>
          <p:nvPr>
            <p:ph type="title"/>
          </p:nvPr>
        </p:nvSpPr>
        <p:spPr>
          <a:xfrm>
            <a:off x="4860000" y="838336"/>
            <a:ext cx="3997786" cy="132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4860000" y="2456612"/>
            <a:ext cx="3997786" cy="1641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8"/>
          <p:cNvSpPr/>
          <p:nvPr>
            <p:ph idx="2" type="pic"/>
          </p:nvPr>
        </p:nvSpPr>
        <p:spPr>
          <a:xfrm>
            <a:off x="142875" y="143999"/>
            <a:ext cx="4429125" cy="4875675"/>
          </a:xfrm>
          <a:prstGeom prst="rect">
            <a:avLst/>
          </a:prstGeom>
          <a:noFill/>
          <a:ln>
            <a:noFill/>
          </a:ln>
        </p:spPr>
      </p:sp>
      <p:pic>
        <p:nvPicPr>
          <p:cNvPr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6583681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white slide copy" showMasterSp="0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244870" y="914402"/>
            <a:ext cx="8568002" cy="3862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00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Char char="−"/>
              <a:defRPr sz="1500"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00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71A2F"/>
              </a:buClr>
              <a:buSzPts val="1800"/>
              <a:buNone/>
              <a:defRPr/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244870" y="215999"/>
            <a:ext cx="7200001" cy="3952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0"/>
          <p:cNvSpPr/>
          <p:nvPr/>
        </p:nvSpPr>
        <p:spPr>
          <a:xfrm>
            <a:off x="156537" y="4897756"/>
            <a:ext cx="152102" cy="152101"/>
          </a:xfrm>
          <a:prstGeom prst="ellipse">
            <a:avLst/>
          </a:prstGeom>
          <a:noFill/>
          <a:ln cap="flat" cmpd="sng" w="9525">
            <a:solidFill>
              <a:srgbClr val="D720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8833476" y="4897755"/>
            <a:ext cx="152102" cy="152102"/>
          </a:xfrm>
          <a:prstGeom prst="ellipse">
            <a:avLst/>
          </a:prstGeom>
          <a:noFill/>
          <a:ln cap="flat" cmpd="sng" w="9525">
            <a:solidFill>
              <a:srgbClr val="D720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8869171" y="4948319"/>
            <a:ext cx="79130" cy="72240"/>
          </a:xfrm>
          <a:custGeom>
            <a:rect b="b" l="l" r="r" t="t"/>
            <a:pathLst>
              <a:path extrusionOk="0" h="20941" w="21524">
                <a:moveTo>
                  <a:pt x="13176" y="20602"/>
                </a:moveTo>
                <a:lnTo>
                  <a:pt x="21150" y="11994"/>
                </a:lnTo>
                <a:cubicBezTo>
                  <a:pt x="21395" y="11558"/>
                  <a:pt x="21524" y="11059"/>
                  <a:pt x="21524" y="10551"/>
                </a:cubicBezTo>
                <a:cubicBezTo>
                  <a:pt x="21524" y="10043"/>
                  <a:pt x="21395" y="9544"/>
                  <a:pt x="21150" y="9108"/>
                </a:cubicBezTo>
                <a:lnTo>
                  <a:pt x="12925" y="206"/>
                </a:lnTo>
                <a:cubicBezTo>
                  <a:pt x="11762" y="-412"/>
                  <a:pt x="10383" y="427"/>
                  <a:pt x="10291" y="1808"/>
                </a:cubicBezTo>
                <a:cubicBezTo>
                  <a:pt x="10270" y="2132"/>
                  <a:pt x="10338" y="2456"/>
                  <a:pt x="10487" y="2740"/>
                </a:cubicBezTo>
                <a:lnTo>
                  <a:pt x="15980" y="8625"/>
                </a:lnTo>
                <a:lnTo>
                  <a:pt x="1469" y="8625"/>
                </a:lnTo>
                <a:cubicBezTo>
                  <a:pt x="571" y="8747"/>
                  <a:pt x="-76" y="9606"/>
                  <a:pt x="7" y="10567"/>
                </a:cubicBezTo>
                <a:cubicBezTo>
                  <a:pt x="79" y="11398"/>
                  <a:pt x="690" y="12061"/>
                  <a:pt x="1469" y="12151"/>
                </a:cubicBezTo>
                <a:lnTo>
                  <a:pt x="16119" y="12151"/>
                </a:lnTo>
                <a:lnTo>
                  <a:pt x="11011" y="17618"/>
                </a:lnTo>
                <a:cubicBezTo>
                  <a:pt x="10304" y="18258"/>
                  <a:pt x="10181" y="19372"/>
                  <a:pt x="10730" y="20169"/>
                </a:cubicBezTo>
                <a:cubicBezTo>
                  <a:pt x="11301" y="20996"/>
                  <a:pt x="12385" y="21188"/>
                  <a:pt x="13176" y="206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185299" y="4927639"/>
            <a:ext cx="94578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white slide">
  <p:cSld name="1_Standard whit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idx="1" type="body"/>
          </p:nvPr>
        </p:nvSpPr>
        <p:spPr>
          <a:xfrm>
            <a:off x="288001" y="914402"/>
            <a:ext cx="85680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71A2F"/>
              </a:buClr>
              <a:buSzPts val="1800"/>
              <a:buNone/>
              <a:defRPr/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"/>
          <p:cNvSpPr txBox="1"/>
          <p:nvPr>
            <p:ph type="title"/>
          </p:nvPr>
        </p:nvSpPr>
        <p:spPr>
          <a:xfrm>
            <a:off x="288000" y="216000"/>
            <a:ext cx="7200000" cy="3952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standard" showMasterSp="0">
  <p:cSld name="2_Title slide standard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ctrTitle"/>
          </p:nvPr>
        </p:nvSpPr>
        <p:spPr>
          <a:xfrm>
            <a:off x="414432" y="3959170"/>
            <a:ext cx="6582981" cy="320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431999" y="4711500"/>
            <a:ext cx="4966698" cy="26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71A2F"/>
              </a:buClr>
              <a:buSzPts val="1800"/>
              <a:buNone/>
              <a:defRPr/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6246" y="4279701"/>
            <a:ext cx="1873797" cy="4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461" y="145662"/>
            <a:ext cx="8856000" cy="360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*Alternative" showMasterSp="0">
  <p:cSld name="2_Title slide *Alternativ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ctrTitle"/>
          </p:nvPr>
        </p:nvSpPr>
        <p:spPr>
          <a:xfrm>
            <a:off x="414432" y="3959170"/>
            <a:ext cx="6582981" cy="320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431999" y="4711500"/>
            <a:ext cx="4966698" cy="26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71A2F"/>
              </a:buClr>
              <a:buSzPts val="1800"/>
              <a:buNone/>
              <a:defRPr/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3"/>
          <p:cNvSpPr/>
          <p:nvPr>
            <p:ph idx="2" type="pic"/>
          </p:nvPr>
        </p:nvSpPr>
        <p:spPr>
          <a:xfrm>
            <a:off x="144462" y="144000"/>
            <a:ext cx="8855075" cy="3600000"/>
          </a:xfrm>
          <a:prstGeom prst="rect">
            <a:avLst/>
          </a:prstGeom>
          <a:solidFill>
            <a:srgbClr val="E8E9EC"/>
          </a:solidFill>
          <a:ln>
            <a:noFill/>
          </a:ln>
        </p:spPr>
      </p:sp>
      <p:pic>
        <p:nvPicPr>
          <p:cNvPr id="159" name="Google Shape;15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6246" y="4279701"/>
            <a:ext cx="1873797" cy="42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white slide">
  <p:cSld name="2_Standard white slid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288001" y="914402"/>
            <a:ext cx="8568000" cy="398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71A2F"/>
              </a:buClr>
              <a:buSzPts val="1800"/>
              <a:buNone/>
              <a:defRPr/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287999" y="216000"/>
            <a:ext cx="7200000" cy="3952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ighlight slide red">
  <p:cSld name="2_Highlight slide red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144000" y="143999"/>
            <a:ext cx="4428000" cy="48756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8050" lIns="28050" spcFirstLastPara="1" rIns="28050" wrap="square" tIns="28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>
            <p:ph idx="2" type="pic"/>
          </p:nvPr>
        </p:nvSpPr>
        <p:spPr>
          <a:xfrm>
            <a:off x="4847870" y="838599"/>
            <a:ext cx="4008130" cy="4181075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419871" y="2464230"/>
            <a:ext cx="3806442" cy="1641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419871" y="838600"/>
            <a:ext cx="3806441" cy="132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ighlight page red 2">
  <p:cSld name="2_Highlight page red 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4572000" y="143999"/>
            <a:ext cx="4428000" cy="4875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8050" lIns="28050" spcFirstLastPara="1" rIns="28050" wrap="square" tIns="28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4860000" y="838336"/>
            <a:ext cx="3997786" cy="132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860000" y="2456612"/>
            <a:ext cx="3997786" cy="1641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6"/>
          <p:cNvSpPr/>
          <p:nvPr>
            <p:ph idx="2" type="pic"/>
          </p:nvPr>
        </p:nvSpPr>
        <p:spPr>
          <a:xfrm>
            <a:off x="142875" y="143999"/>
            <a:ext cx="4429125" cy="4875675"/>
          </a:xfrm>
          <a:prstGeom prst="rect">
            <a:avLst/>
          </a:prstGeom>
          <a:noFill/>
          <a:ln>
            <a:noFill/>
          </a:ln>
        </p:spPr>
      </p:sp>
      <p:pic>
        <p:nvPicPr>
          <p:cNvPr id="173" name="Google Shape;17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tement slide">
  <p:cSld name="2_Statement sl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4860000" y="2469312"/>
            <a:ext cx="3996000" cy="2429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1pPr>
            <a:lvl2pPr indent="-3048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048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1200"/>
              <a:buChar char="•"/>
              <a:defRPr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1200"/>
              <a:buFont typeface="Arial Black"/>
              <a:buNone/>
              <a:defRPr sz="12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7"/>
          <p:cNvSpPr/>
          <p:nvPr>
            <p:ph idx="2" type="pic"/>
          </p:nvPr>
        </p:nvSpPr>
        <p:spPr>
          <a:xfrm>
            <a:off x="144000" y="144000"/>
            <a:ext cx="4428000" cy="485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7"/>
          <p:cNvSpPr txBox="1"/>
          <p:nvPr>
            <p:ph type="title"/>
          </p:nvPr>
        </p:nvSpPr>
        <p:spPr>
          <a:xfrm>
            <a:off x="4860000" y="838336"/>
            <a:ext cx="4001425" cy="132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size image slide">
  <p:cSld name="2_Fullsize image slide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>
            <p:ph idx="2" type="pic"/>
          </p:nvPr>
        </p:nvSpPr>
        <p:spPr>
          <a:xfrm>
            <a:off x="144000" y="144000"/>
            <a:ext cx="8856000" cy="48598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/>
        </p:nvSpPr>
        <p:spPr>
          <a:xfrm>
            <a:off x="7653600" y="187200"/>
            <a:ext cx="1262092" cy="5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size image slide with text">
  <p:cSld name="2_Fullsize image slide with 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>
            <p:ph idx="2" type="pic"/>
          </p:nvPr>
        </p:nvSpPr>
        <p:spPr>
          <a:xfrm>
            <a:off x="144000" y="144000"/>
            <a:ext cx="8856000" cy="48598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9"/>
          <p:cNvSpPr/>
          <p:nvPr/>
        </p:nvSpPr>
        <p:spPr>
          <a:xfrm>
            <a:off x="7653600" y="187200"/>
            <a:ext cx="1262092" cy="5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 txBox="1"/>
          <p:nvPr>
            <p:ph type="title"/>
          </p:nvPr>
        </p:nvSpPr>
        <p:spPr>
          <a:xfrm>
            <a:off x="419871" y="838600"/>
            <a:ext cx="4152129" cy="132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419870" y="2460840"/>
            <a:ext cx="4152130" cy="1641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vider slide 01">
  <p:cSld name="2_Divider slide 0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 rotWithShape="1">
          <a:blip r:embed="rId2">
            <a:alphaModFix/>
          </a:blip>
          <a:srcRect b="-39" l="0" r="0" t="0"/>
          <a:stretch/>
        </p:blipFill>
        <p:spPr>
          <a:xfrm>
            <a:off x="144000" y="143550"/>
            <a:ext cx="8856000" cy="485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>
            <p:ph type="title"/>
          </p:nvPr>
        </p:nvSpPr>
        <p:spPr>
          <a:xfrm>
            <a:off x="860437" y="1097810"/>
            <a:ext cx="3468553" cy="346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860437" y="1474996"/>
            <a:ext cx="3468553" cy="620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vider slide 02">
  <p:cSld name="2_Divider slide 0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2">
            <a:alphaModFix/>
          </a:blip>
          <a:srcRect b="-30" l="0" r="0" t="0"/>
          <a:stretch/>
        </p:blipFill>
        <p:spPr>
          <a:xfrm>
            <a:off x="144000" y="144000"/>
            <a:ext cx="8856000" cy="485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>
            <p:ph type="title"/>
          </p:nvPr>
        </p:nvSpPr>
        <p:spPr>
          <a:xfrm>
            <a:off x="860437" y="1097810"/>
            <a:ext cx="3468553" cy="346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860437" y="1474996"/>
            <a:ext cx="3468553" cy="620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size image slide">
  <p:cSld name="1_Fullsize imag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/>
          <p:nvPr>
            <p:ph idx="2" type="pic"/>
          </p:nvPr>
        </p:nvSpPr>
        <p:spPr>
          <a:xfrm>
            <a:off x="144000" y="144000"/>
            <a:ext cx="8856000" cy="4635963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4"/>
          <p:cNvSpPr/>
          <p:nvPr/>
        </p:nvSpPr>
        <p:spPr>
          <a:xfrm>
            <a:off x="7653600" y="187200"/>
            <a:ext cx="1262092" cy="5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vider slide 03">
  <p:cSld name="2_Divider slide 03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 rotWithShape="1">
          <a:blip r:embed="rId2">
            <a:alphaModFix/>
          </a:blip>
          <a:srcRect b="-30" l="0" r="0" t="0"/>
          <a:stretch/>
        </p:blipFill>
        <p:spPr>
          <a:xfrm>
            <a:off x="142875" y="144000"/>
            <a:ext cx="8856000" cy="485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>
            <p:ph type="title"/>
          </p:nvPr>
        </p:nvSpPr>
        <p:spPr>
          <a:xfrm>
            <a:off x="860437" y="1097810"/>
            <a:ext cx="3468553" cy="346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860437" y="1474996"/>
            <a:ext cx="3468553" cy="620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vider slide 04">
  <p:cSld name="2_Divider slide 0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/>
          <p:nvPr/>
        </p:nvSpPr>
        <p:spPr>
          <a:xfrm>
            <a:off x="144000" y="143550"/>
            <a:ext cx="8856000" cy="4860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860437" y="1097810"/>
            <a:ext cx="3468553" cy="346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860437" y="1474996"/>
            <a:ext cx="3468553" cy="620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800"/>
              <a:buChar char="•"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5" name="Google Shape;20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d slide" showMasterSp="0">
  <p:cSld name="2_End slid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813343" y="4377571"/>
            <a:ext cx="751731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© Motherson Group  </a:t>
            </a:r>
            <a:r>
              <a:rPr b="0" i="0" lang="en-US" sz="700" u="none" cap="none" strike="noStrike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8184" y="1447932"/>
            <a:ext cx="1107632" cy="147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102" y="4867061"/>
            <a:ext cx="2203797" cy="17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d slide *Thank you" showMasterSp="0">
  <p:cSld name="2_End slide *Thank you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/>
        </p:nvSpPr>
        <p:spPr>
          <a:xfrm>
            <a:off x="813343" y="4377571"/>
            <a:ext cx="751731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© Motherson Group  </a:t>
            </a:r>
            <a:r>
              <a:rPr b="0" i="0" lang="en-US" sz="700" u="none" cap="none" strike="noStrike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3470102" y="2793123"/>
            <a:ext cx="220379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Baumans"/>
                <a:ea typeface="Baumans"/>
                <a:cs typeface="Baumans"/>
                <a:sym typeface="Baum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8184" y="1013756"/>
            <a:ext cx="1107632" cy="147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102" y="4867061"/>
            <a:ext cx="2203797" cy="17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standard" showMasterSp="0">
  <p:cSld name="1_Title slide standard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6246" y="4279701"/>
            <a:ext cx="1873797" cy="4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461" y="145662"/>
            <a:ext cx="8856000" cy="360881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 txBox="1"/>
          <p:nvPr>
            <p:ph type="ctrTitle"/>
          </p:nvPr>
        </p:nvSpPr>
        <p:spPr>
          <a:xfrm>
            <a:off x="414432" y="3959170"/>
            <a:ext cx="6582981" cy="320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" type="body"/>
          </p:nvPr>
        </p:nvSpPr>
        <p:spPr>
          <a:xfrm>
            <a:off x="431999" y="4711500"/>
            <a:ext cx="4966698" cy="26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71A2F"/>
              </a:buClr>
              <a:buSzPts val="1800"/>
              <a:buNone/>
              <a:defRPr/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*Alternative" showMasterSp="0">
  <p:cSld name="1_Title slide *Alternativ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/>
          <p:nvPr>
            <p:ph type="ctrTitle"/>
          </p:nvPr>
        </p:nvSpPr>
        <p:spPr>
          <a:xfrm>
            <a:off x="414432" y="3959170"/>
            <a:ext cx="6582981" cy="320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" type="body"/>
          </p:nvPr>
        </p:nvSpPr>
        <p:spPr>
          <a:xfrm>
            <a:off x="431999" y="4711500"/>
            <a:ext cx="4966698" cy="26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71A2F"/>
              </a:buClr>
              <a:buSzPts val="1800"/>
              <a:buNone/>
              <a:defRPr/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6"/>
          <p:cNvSpPr/>
          <p:nvPr>
            <p:ph idx="2" type="pic"/>
          </p:nvPr>
        </p:nvSpPr>
        <p:spPr>
          <a:xfrm>
            <a:off x="144462" y="144000"/>
            <a:ext cx="8855075" cy="3600000"/>
          </a:xfrm>
          <a:prstGeom prst="rect">
            <a:avLst/>
          </a:prstGeom>
          <a:solidFill>
            <a:srgbClr val="E8E9EC"/>
          </a:solidFill>
          <a:ln>
            <a:noFill/>
          </a:ln>
        </p:spPr>
      </p:sp>
      <p:pic>
        <p:nvPicPr>
          <p:cNvPr id="70" name="Google Shape;7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6246" y="4279701"/>
            <a:ext cx="1873797" cy="42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ighlight slide red">
  <p:cSld name="1_Highlight slide red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/>
        </p:nvSpPr>
        <p:spPr>
          <a:xfrm>
            <a:off x="144000" y="144000"/>
            <a:ext cx="4428000" cy="465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8050" lIns="28050" spcFirstLastPara="1" rIns="28050" wrap="square" tIns="28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4847870" y="838600"/>
            <a:ext cx="4008130" cy="3941363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419871" y="2464230"/>
            <a:ext cx="3806442" cy="1641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type="title"/>
          </p:nvPr>
        </p:nvSpPr>
        <p:spPr>
          <a:xfrm>
            <a:off x="419871" y="838600"/>
            <a:ext cx="3806441" cy="132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ighlight slide red 2">
  <p:cSld name="1_Highlight slide red 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4572000" y="144000"/>
            <a:ext cx="4428000" cy="4635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8050" lIns="28050" spcFirstLastPara="1" rIns="28050" wrap="square" tIns="28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 txBox="1"/>
          <p:nvPr>
            <p:ph type="title"/>
          </p:nvPr>
        </p:nvSpPr>
        <p:spPr>
          <a:xfrm>
            <a:off x="4860000" y="838336"/>
            <a:ext cx="3997786" cy="132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4860000" y="2456612"/>
            <a:ext cx="3997786" cy="1641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"/>
          <p:cNvSpPr/>
          <p:nvPr>
            <p:ph idx="2" type="pic"/>
          </p:nvPr>
        </p:nvSpPr>
        <p:spPr>
          <a:xfrm>
            <a:off x="142875" y="144000"/>
            <a:ext cx="4429125" cy="4635963"/>
          </a:xfrm>
          <a:prstGeom prst="rect">
            <a:avLst/>
          </a:prstGeom>
          <a:noFill/>
          <a:ln>
            <a:noFill/>
          </a:ln>
        </p:spPr>
      </p:sp>
      <p:pic>
        <p:nvPicPr>
          <p:cNvPr id="82" name="Google Shape;8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5948" y="294350"/>
            <a:ext cx="1204219" cy="27278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tement slide">
  <p:cSld name="1_Statement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idx="1" type="body"/>
          </p:nvPr>
        </p:nvSpPr>
        <p:spPr>
          <a:xfrm>
            <a:off x="4860000" y="2469312"/>
            <a:ext cx="3996000" cy="2308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1pPr>
            <a:lvl2pPr indent="-3048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048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28"/>
              </a:buClr>
              <a:buSzPts val="1200"/>
              <a:buChar char="•"/>
              <a:defRPr/>
            </a:lvl5pPr>
            <a:lvl6pPr indent="-228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A2128"/>
              </a:buClr>
              <a:buSzPts val="1200"/>
              <a:buFont typeface="Arial Black"/>
              <a:buNone/>
              <a:defRPr sz="1200">
                <a:solidFill>
                  <a:srgbClr val="DA212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9"/>
          <p:cNvSpPr/>
          <p:nvPr>
            <p:ph idx="2" type="pic"/>
          </p:nvPr>
        </p:nvSpPr>
        <p:spPr>
          <a:xfrm>
            <a:off x="144000" y="144000"/>
            <a:ext cx="4428000" cy="4635963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9"/>
          <p:cNvSpPr txBox="1"/>
          <p:nvPr>
            <p:ph type="title"/>
          </p:nvPr>
        </p:nvSpPr>
        <p:spPr>
          <a:xfrm>
            <a:off x="4860000" y="838336"/>
            <a:ext cx="4001425" cy="132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size image slide with text">
  <p:cSld name="1_Fullsize image slide with 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>
            <p:ph idx="2" type="pic"/>
          </p:nvPr>
        </p:nvSpPr>
        <p:spPr>
          <a:xfrm>
            <a:off x="144000" y="144000"/>
            <a:ext cx="8856000" cy="4635963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/>
          <p:nvPr/>
        </p:nvSpPr>
        <p:spPr>
          <a:xfrm>
            <a:off x="7653600" y="187200"/>
            <a:ext cx="1262092" cy="5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0"/>
          <p:cNvSpPr txBox="1"/>
          <p:nvPr>
            <p:ph type="title"/>
          </p:nvPr>
        </p:nvSpPr>
        <p:spPr>
          <a:xfrm>
            <a:off x="419871" y="838600"/>
            <a:ext cx="4152129" cy="132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1" type="body"/>
          </p:nvPr>
        </p:nvSpPr>
        <p:spPr>
          <a:xfrm>
            <a:off x="419870" y="2460840"/>
            <a:ext cx="4152130" cy="1641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8726425" y="4888349"/>
            <a:ext cx="135000" cy="135000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57203" y="294350"/>
            <a:ext cx="1201709" cy="272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288000" y="216000"/>
            <a:ext cx="7200000" cy="3952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275929" y="914402"/>
            <a:ext cx="85680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71A2F"/>
              </a:buClr>
              <a:buSzPts val="1200"/>
              <a:buFont typeface="Arial Black"/>
              <a:buNone/>
              <a:defRPr b="0" i="0" sz="1200" u="none" cap="none" strike="noStrike">
                <a:solidFill>
                  <a:srgbClr val="D71A2F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295275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5275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5275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/>
          <p:nvPr/>
        </p:nvSpPr>
        <p:spPr>
          <a:xfrm>
            <a:off x="241422" y="4867846"/>
            <a:ext cx="261247" cy="17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b="1" i="0" lang="en-US" sz="4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/>
          <p:nvPr/>
        </p:nvSpPr>
        <p:spPr>
          <a:xfrm>
            <a:off x="286070" y="4888451"/>
            <a:ext cx="135000" cy="135000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A212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222948" y="4867846"/>
            <a:ext cx="261247" cy="17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b="1" i="0" lang="en-US" sz="4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8748706" y="4920135"/>
            <a:ext cx="87127" cy="73186"/>
          </a:xfrm>
          <a:custGeom>
            <a:rect b="b" l="l" r="r" t="t"/>
            <a:pathLst>
              <a:path extrusionOk="0" h="20941" w="21524">
                <a:moveTo>
                  <a:pt x="13176" y="20602"/>
                </a:moveTo>
                <a:lnTo>
                  <a:pt x="21150" y="11994"/>
                </a:lnTo>
                <a:cubicBezTo>
                  <a:pt x="21395" y="11558"/>
                  <a:pt x="21524" y="11059"/>
                  <a:pt x="21524" y="10551"/>
                </a:cubicBezTo>
                <a:cubicBezTo>
                  <a:pt x="21524" y="10043"/>
                  <a:pt x="21395" y="9544"/>
                  <a:pt x="21150" y="9108"/>
                </a:cubicBezTo>
                <a:lnTo>
                  <a:pt x="12925" y="206"/>
                </a:lnTo>
                <a:cubicBezTo>
                  <a:pt x="11762" y="-412"/>
                  <a:pt x="10383" y="427"/>
                  <a:pt x="10291" y="1808"/>
                </a:cubicBezTo>
                <a:cubicBezTo>
                  <a:pt x="10270" y="2132"/>
                  <a:pt x="10338" y="2456"/>
                  <a:pt x="10487" y="2740"/>
                </a:cubicBezTo>
                <a:lnTo>
                  <a:pt x="15980" y="8625"/>
                </a:lnTo>
                <a:lnTo>
                  <a:pt x="1469" y="8625"/>
                </a:lnTo>
                <a:cubicBezTo>
                  <a:pt x="571" y="8747"/>
                  <a:pt x="-76" y="9606"/>
                  <a:pt x="7" y="10567"/>
                </a:cubicBezTo>
                <a:cubicBezTo>
                  <a:pt x="79" y="11398"/>
                  <a:pt x="690" y="12061"/>
                  <a:pt x="1469" y="12151"/>
                </a:cubicBezTo>
                <a:lnTo>
                  <a:pt x="16119" y="12151"/>
                </a:lnTo>
                <a:lnTo>
                  <a:pt x="11011" y="17618"/>
                </a:lnTo>
                <a:cubicBezTo>
                  <a:pt x="10304" y="18258"/>
                  <a:pt x="10181" y="19372"/>
                  <a:pt x="10730" y="20169"/>
                </a:cubicBezTo>
                <a:cubicBezTo>
                  <a:pt x="11301" y="20996"/>
                  <a:pt x="12385" y="21188"/>
                  <a:pt x="13176" y="206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57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695">
          <p15:clr>
            <a:srgbClr val="F26B43"/>
          </p15:clr>
        </p15:guide>
        <p15:guide id="4" pos="178">
          <p15:clr>
            <a:srgbClr val="F26B43"/>
          </p15:clr>
        </p15:guide>
        <p15:guide id="5" orient="horz" pos="3011">
          <p15:clr>
            <a:srgbClr val="F26B43"/>
          </p15:clr>
        </p15:guide>
        <p15:guide id="6" pos="5582">
          <p15:clr>
            <a:srgbClr val="F26B43"/>
          </p15:clr>
        </p15:guide>
        <p15:guide id="7" pos="90">
          <p15:clr>
            <a:srgbClr val="F26B43"/>
          </p15:clr>
        </p15:guide>
        <p15:guide id="8" pos="272">
          <p15:clr>
            <a:srgbClr val="F26B43"/>
          </p15:clr>
        </p15:guide>
        <p15:guide id="9" orient="horz" pos="88">
          <p15:clr>
            <a:srgbClr val="F26B43"/>
          </p15:clr>
        </p15:guide>
        <p15:guide id="10" orient="horz" pos="3152">
          <p15:clr>
            <a:srgbClr val="F26B43"/>
          </p15:clr>
        </p15:guide>
        <p15:guide id="11" pos="56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269891" y="219018"/>
            <a:ext cx="7249623" cy="3952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275929" y="914402"/>
            <a:ext cx="8568000" cy="4089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A213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71A2F"/>
              </a:buClr>
              <a:buSzPts val="1200"/>
              <a:buFont typeface="Arial Black"/>
              <a:buNone/>
              <a:defRPr b="0" i="0" sz="1200" u="none" cap="none" strike="noStrike">
                <a:solidFill>
                  <a:srgbClr val="D71A2F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295275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5275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5275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57203" y="294350"/>
            <a:ext cx="1201709" cy="2727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57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695">
          <p15:clr>
            <a:srgbClr val="F26B43"/>
          </p15:clr>
        </p15:guide>
        <p15:guide id="4" pos="178">
          <p15:clr>
            <a:srgbClr val="F26B43"/>
          </p15:clr>
        </p15:guide>
        <p15:guide id="5" orient="horz" pos="3011">
          <p15:clr>
            <a:srgbClr val="F26B43"/>
          </p15:clr>
        </p15:guide>
        <p15:guide id="6" pos="5582">
          <p15:clr>
            <a:srgbClr val="F26B43"/>
          </p15:clr>
        </p15:guide>
        <p15:guide id="7" pos="90">
          <p15:clr>
            <a:srgbClr val="F26B43"/>
          </p15:clr>
        </p15:guide>
        <p15:guide id="8" pos="272">
          <p15:clr>
            <a:srgbClr val="F26B43"/>
          </p15:clr>
        </p15:guide>
        <p15:guide id="9" orient="horz" pos="88">
          <p15:clr>
            <a:srgbClr val="F26B43"/>
          </p15:clr>
        </p15:guide>
        <p15:guide id="10" orient="horz" pos="3162">
          <p15:clr>
            <a:srgbClr val="F26B43"/>
          </p15:clr>
        </p15:guide>
        <p15:guide id="11" pos="5670">
          <p15:clr>
            <a:srgbClr val="F26B43"/>
          </p15:clr>
        </p15:guide>
        <p15:guide id="12" orient="horz" pos="308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4123962" y="592572"/>
            <a:ext cx="2317205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7168" lvl="0" marL="25716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700"/>
              <a:t>Category:</a:t>
            </a:r>
            <a:endParaRPr sz="700"/>
          </a:p>
        </p:txBody>
      </p:sp>
      <p:sp>
        <p:nvSpPr>
          <p:cNvPr id="221" name="Google Shape;221;p36"/>
          <p:cNvSpPr txBox="1"/>
          <p:nvPr>
            <p:ph idx="2" type="body"/>
          </p:nvPr>
        </p:nvSpPr>
        <p:spPr>
          <a:xfrm>
            <a:off x="6535706" y="4856784"/>
            <a:ext cx="2317205" cy="203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2" name="Google Shape;222;p36"/>
          <p:cNvSpPr txBox="1"/>
          <p:nvPr>
            <p:ph idx="3" type="body"/>
          </p:nvPr>
        </p:nvSpPr>
        <p:spPr>
          <a:xfrm>
            <a:off x="503298" y="4856784"/>
            <a:ext cx="14289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 txBox="1"/>
          <p:nvPr>
            <p:ph idx="4" type="body"/>
          </p:nvPr>
        </p:nvSpPr>
        <p:spPr>
          <a:xfrm>
            <a:off x="269806" y="290767"/>
            <a:ext cx="7197420" cy="196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title modified</a:t>
            </a:r>
            <a:endParaRPr/>
          </a:p>
        </p:txBody>
      </p:sp>
      <p:sp>
        <p:nvSpPr>
          <p:cNvPr id="224" name="Google Shape;224;p36"/>
          <p:cNvSpPr txBox="1"/>
          <p:nvPr>
            <p:ph idx="5" type="body"/>
          </p:nvPr>
        </p:nvSpPr>
        <p:spPr>
          <a:xfrm>
            <a:off x="281300" y="591381"/>
            <a:ext cx="3537889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US" sz="700"/>
              <a:t>Segment:</a:t>
            </a:r>
            <a:endParaRPr/>
          </a:p>
        </p:txBody>
      </p:sp>
      <p:sp>
        <p:nvSpPr>
          <p:cNvPr id="225" name="Google Shape;225;p36"/>
          <p:cNvSpPr/>
          <p:nvPr>
            <p:ph idx="6" type="pic"/>
          </p:nvPr>
        </p:nvSpPr>
        <p:spPr>
          <a:xfrm>
            <a:off x="4133243" y="694727"/>
            <a:ext cx="4722182" cy="2665693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/>
          <p:nvPr>
            <p:ph idx="7" type="pic"/>
          </p:nvPr>
        </p:nvSpPr>
        <p:spPr>
          <a:xfrm>
            <a:off x="6538682" y="3443856"/>
            <a:ext cx="2311254" cy="1303999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6"/>
          <p:cNvSpPr/>
          <p:nvPr>
            <p:ph idx="8" type="pic"/>
          </p:nvPr>
        </p:nvSpPr>
        <p:spPr>
          <a:xfrm>
            <a:off x="4139194" y="3443856"/>
            <a:ext cx="2311254" cy="1303999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6"/>
          <p:cNvSpPr txBox="1"/>
          <p:nvPr>
            <p:ph idx="9" type="body"/>
          </p:nvPr>
        </p:nvSpPr>
        <p:spPr>
          <a:xfrm>
            <a:off x="281300" y="3224215"/>
            <a:ext cx="1732828" cy="10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1913" lvl="0" marL="6191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7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29" name="Google Shape;229;p36"/>
          <p:cNvSpPr txBox="1"/>
          <p:nvPr>
            <p:ph idx="13" type="body"/>
          </p:nvPr>
        </p:nvSpPr>
        <p:spPr>
          <a:xfrm>
            <a:off x="2074834" y="3224404"/>
            <a:ext cx="1752123" cy="405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3" lvl="0" marL="6191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230" name="Google Shape;230;p36"/>
          <p:cNvSpPr txBox="1"/>
          <p:nvPr>
            <p:ph idx="14" type="body"/>
          </p:nvPr>
        </p:nvSpPr>
        <p:spPr>
          <a:xfrm>
            <a:off x="2074834" y="3868193"/>
            <a:ext cx="1752123" cy="405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525" lvl="0" marL="5397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231" name="Google Shape;231;p36"/>
          <p:cNvSpPr txBox="1"/>
          <p:nvPr>
            <p:ph idx="16" type="body"/>
          </p:nvPr>
        </p:nvSpPr>
        <p:spPr>
          <a:xfrm>
            <a:off x="3132568" y="4513351"/>
            <a:ext cx="703487" cy="90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/>
              <a:t>(SOP: )</a:t>
            </a:r>
            <a:endParaRPr/>
          </a:p>
        </p:txBody>
      </p:sp>
      <p:sp>
        <p:nvSpPr>
          <p:cNvPr id="232" name="Google Shape;232;p36"/>
          <p:cNvSpPr txBox="1"/>
          <p:nvPr>
            <p:ph idx="17" type="body"/>
          </p:nvPr>
        </p:nvSpPr>
        <p:spPr>
          <a:xfrm>
            <a:off x="4133242" y="4856784"/>
            <a:ext cx="2317205" cy="203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241422" y="4867846"/>
            <a:ext cx="261247" cy="17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b="1" i="0" lang="en-US" sz="4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286070" y="4888451"/>
            <a:ext cx="135000" cy="135000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A212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6"/>
          <p:cNvSpPr/>
          <p:nvPr/>
        </p:nvSpPr>
        <p:spPr>
          <a:xfrm>
            <a:off x="222948" y="4867846"/>
            <a:ext cx="261247" cy="17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b="1" i="0" lang="en-US" sz="4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6" name="Google Shape;236;p36"/>
          <p:cNvGraphicFramePr/>
          <p:nvPr/>
        </p:nvGraphicFramePr>
        <p:xfrm>
          <a:off x="269806" y="16377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{F38BAFC0-03BE-4499-A3E4-3550E8934B78}</a:tableStyleId>
              </a:tblPr>
              <a:tblGrid>
                <a:gridCol w="1220600"/>
                <a:gridCol w="2338075"/>
              </a:tblGrid>
              <a:tr h="26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50"/>
                        <a:buFont typeface="Arial"/>
                        <a:buNone/>
                      </a:pPr>
                      <a:r>
                        <a:t/>
                      </a:r>
                      <a:endParaRPr b="1" i="0" sz="6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50"/>
                        <a:buFont typeface="Arial"/>
                        <a:buNone/>
                      </a:pPr>
                      <a:r>
                        <a:t/>
                      </a:r>
                      <a:endParaRPr b="0" sz="65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50"/>
                        <a:buFont typeface="Arial"/>
                        <a:buNone/>
                      </a:pPr>
                      <a:r>
                        <a:t/>
                      </a:r>
                      <a:endParaRPr b="0" sz="65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50"/>
                        <a:buFont typeface="Arial"/>
                        <a:buNone/>
                      </a:pPr>
                      <a:r>
                        <a:t/>
                      </a:r>
                      <a:endParaRPr b="0" sz="65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50"/>
                        <a:buFont typeface="Arial"/>
                        <a:buNone/>
                      </a:pPr>
                      <a:r>
                        <a:t/>
                      </a:r>
                      <a:endParaRPr b="1" i="0" sz="6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7" name="Google Shape;237;p36"/>
          <p:cNvSpPr/>
          <p:nvPr/>
        </p:nvSpPr>
        <p:spPr>
          <a:xfrm>
            <a:off x="298128" y="4681191"/>
            <a:ext cx="855557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4489603" y="1485863"/>
            <a:ext cx="3659904" cy="429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Please provide your photo also separately in Full HD with the right source: Motherson photo or a photos from the customer’s website, best with the URL of the media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298125" y="955375"/>
            <a:ext cx="35379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 modified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/>
          <p:nvPr>
            <p:ph idx="2" type="pic"/>
          </p:nvPr>
        </p:nvSpPr>
        <p:spPr>
          <a:xfrm>
            <a:off x="144000" y="144000"/>
            <a:ext cx="8856000" cy="4635963"/>
          </a:xfrm>
          <a:prstGeom prst="rect">
            <a:avLst/>
          </a:prstGeom>
          <a:noFill/>
          <a:ln>
            <a:noFill/>
          </a:ln>
        </p:spPr>
      </p:sp>
      <p:pic>
        <p:nvPicPr>
          <p:cNvPr id="312" name="Google Shape;31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" y="0"/>
            <a:ext cx="91432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/>
          <p:nvPr>
            <p:ph idx="2" type="pic"/>
          </p:nvPr>
        </p:nvSpPr>
        <p:spPr>
          <a:xfrm>
            <a:off x="144000" y="144000"/>
            <a:ext cx="8856000" cy="4635963"/>
          </a:xfrm>
          <a:prstGeom prst="rect">
            <a:avLst/>
          </a:prstGeom>
          <a:noFill/>
          <a:ln>
            <a:noFill/>
          </a:ln>
        </p:spPr>
      </p:sp>
      <p:pic>
        <p:nvPicPr>
          <p:cNvPr id="318" name="Google Shape;3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42"/>
            <a:ext cx="9144000" cy="513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>
            <p:ph idx="2" type="pic"/>
          </p:nvPr>
        </p:nvSpPr>
        <p:spPr>
          <a:xfrm>
            <a:off x="144000" y="144000"/>
            <a:ext cx="8856000" cy="4635963"/>
          </a:xfrm>
          <a:prstGeom prst="rect">
            <a:avLst/>
          </a:prstGeom>
          <a:noFill/>
          <a:ln>
            <a:noFill/>
          </a:ln>
        </p:spPr>
      </p:sp>
      <p:pic>
        <p:nvPicPr>
          <p:cNvPr id="324" name="Google Shape;32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53"/>
            <a:ext cx="9144000" cy="5141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/>
          <p:nvPr>
            <p:ph idx="2" type="pic"/>
          </p:nvPr>
        </p:nvSpPr>
        <p:spPr>
          <a:xfrm>
            <a:off x="144000" y="144000"/>
            <a:ext cx="8856000" cy="4635963"/>
          </a:xfrm>
          <a:prstGeom prst="rect">
            <a:avLst/>
          </a:prstGeom>
          <a:noFill/>
          <a:ln>
            <a:noFill/>
          </a:ln>
        </p:spPr>
      </p:sp>
      <p:pic>
        <p:nvPicPr>
          <p:cNvPr id="330" name="Google Shape;33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86"/>
            <a:ext cx="9144000" cy="5127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96"/>
            <a:ext cx="9144000" cy="514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288000" y="216000"/>
            <a:ext cx="7200000" cy="3952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Fact sheet_Categorisation</a:t>
            </a:r>
            <a:endParaRPr b="0">
              <a:solidFill>
                <a:schemeClr val="accent1"/>
              </a:solidFill>
            </a:endParaRPr>
          </a:p>
        </p:txBody>
      </p:sp>
      <p:graphicFrame>
        <p:nvGraphicFramePr>
          <p:cNvPr id="245" name="Google Shape;245;p37"/>
          <p:cNvGraphicFramePr/>
          <p:nvPr/>
        </p:nvGraphicFramePr>
        <p:xfrm>
          <a:off x="5887812" y="12113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{F38BAFC0-03BE-4499-A3E4-3550E8934B78}</a:tableStyleId>
              </a:tblPr>
              <a:tblGrid>
                <a:gridCol w="1782700"/>
              </a:tblGrid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Cost reduction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Enhanced experience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Enhanced performance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Legislation, compliancy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Manufacturing improvement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Methodology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Modularity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New feature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Safety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Size reduction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Sustainability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System integration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Weight reduction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" name="Google Shape;246;p37"/>
          <p:cNvSpPr txBox="1"/>
          <p:nvPr/>
        </p:nvSpPr>
        <p:spPr>
          <a:xfrm>
            <a:off x="5887813" y="886916"/>
            <a:ext cx="1782693" cy="438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advantages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min.1 and max. 5 items 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7" name="Google Shape;247;p37"/>
          <p:cNvGraphicFramePr/>
          <p:nvPr/>
        </p:nvGraphicFramePr>
        <p:xfrm>
          <a:off x="3979250" y="12113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{F38BAFC0-03BE-4499-A3E4-3550E8934B78}</a:tableStyleId>
              </a:tblPr>
              <a:tblGrid>
                <a:gridCol w="1782700"/>
              </a:tblGrid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Product</a:t>
                      </a:r>
                      <a:endParaRPr b="0"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Software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Technology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Material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Service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Demonstrator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" name="Google Shape;248;p37"/>
          <p:cNvSpPr txBox="1"/>
          <p:nvPr/>
        </p:nvSpPr>
        <p:spPr>
          <a:xfrm>
            <a:off x="3979250" y="886916"/>
            <a:ext cx="1782693" cy="438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Category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1 items 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9" name="Google Shape;249;p37"/>
          <p:cNvGraphicFramePr/>
          <p:nvPr/>
        </p:nvGraphicFramePr>
        <p:xfrm>
          <a:off x="288001" y="12113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{F38BAFC0-03BE-4499-A3E4-3550E8934B78}</a:tableStyleId>
              </a:tblPr>
              <a:tblGrid>
                <a:gridCol w="1782700"/>
              </a:tblGrid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Cockpit modules</a:t>
                      </a:r>
                      <a:endParaRPr b="0"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Instrument panels</a:t>
                      </a:r>
                      <a:endParaRPr b="0"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Centre consoles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Door panels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Electric &amp; electronic integration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Sustainable materials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Decoration technologies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Sustainable processes 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Front-end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Rear-end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Body panels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Interior mirrors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Exterior mirrors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Digital vision systems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ADAS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chemeClr val="dk1"/>
                          </a:solidFill>
                        </a:rPr>
                        <a:t>Additive Manufacturing for small/midsize volume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" name="Google Shape;250;p37"/>
          <p:cNvSpPr txBox="1"/>
          <p:nvPr/>
        </p:nvSpPr>
        <p:spPr>
          <a:xfrm>
            <a:off x="288000" y="886916"/>
            <a:ext cx="1782693" cy="438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1 item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1" name="Google Shape;251;p37"/>
          <p:cNvGraphicFramePr/>
          <p:nvPr/>
        </p:nvGraphicFramePr>
        <p:xfrm>
          <a:off x="2070693" y="12116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{F38BAFC0-03BE-4499-A3E4-3550E8934B78}</a:tableStyleId>
              </a:tblPr>
              <a:tblGrid>
                <a:gridCol w="1782700"/>
              </a:tblGrid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rgbClr val="AAAEB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rgbClr val="AAAEB1"/>
                          </a:solidFill>
                        </a:rPr>
                        <a:t>Passenger air-bag scoring, Assembly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rgbClr val="AAAEB1"/>
                          </a:solidFill>
                        </a:rPr>
                        <a:t>Armrest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AAEB1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rgbClr val="AAAEB1"/>
                          </a:solidFill>
                        </a:rPr>
                        <a:t>Handle, Storage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rgbClr val="AAAEB1"/>
                          </a:solidFill>
                        </a:rPr>
                        <a:t>HMI, Decoration lighting, Sound and music, Wireless, Heating, Sensors, Air intake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rgbClr val="AAAEB1"/>
                          </a:solidFill>
                        </a:rPr>
                        <a:t>Greener carriers, Greener Skins &amp; Foils, Greener foams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rgbClr val="AAAEB1"/>
                          </a:solidFill>
                        </a:rPr>
                        <a:t>Painting, Silk printing, Digital printing, Films, foils &amp; Fabric lamination, Real metal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rgbClr val="AAAEB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rgbClr val="AAAEB1"/>
                          </a:solidFill>
                        </a:rPr>
                        <a:t>Front end module, Front bumper module, Fascia, Grille, Centre cover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rgbClr val="AAAEB1"/>
                          </a:solidFill>
                        </a:rPr>
                        <a:t>Rear bumper, Integrated tailgate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rgbClr val="AAAEB1"/>
                          </a:solidFill>
                        </a:rPr>
                        <a:t>Rear Spoiler, Rocker panel, ID Buzz Front panel, Pillar covers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rgbClr val="AAAEB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rgbClr val="AAAEB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lang="en-US" sz="700" u="none" cap="none" strike="noStrike">
                          <a:solidFill>
                            <a:srgbClr val="AAAEB1"/>
                          </a:solidFill>
                        </a:rPr>
                        <a:t>CMS</a:t>
                      </a:r>
                      <a:endParaRPr sz="1400" u="none" cap="none" strike="noStrike"/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rgbClr val="AAAEB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b="0"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" name="Google Shape;252;p37"/>
          <p:cNvSpPr txBox="1"/>
          <p:nvPr/>
        </p:nvSpPr>
        <p:spPr>
          <a:xfrm>
            <a:off x="2070692" y="1034902"/>
            <a:ext cx="1782693" cy="1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AAAEB1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 b="0" i="0" sz="800" u="none" cap="none" strike="noStrike">
              <a:solidFill>
                <a:srgbClr val="AAAEB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idx="1" type="body"/>
          </p:nvPr>
        </p:nvSpPr>
        <p:spPr>
          <a:xfrm>
            <a:off x="288001" y="914402"/>
            <a:ext cx="85680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>
            <p:ph type="title"/>
          </p:nvPr>
        </p:nvSpPr>
        <p:spPr>
          <a:xfrm>
            <a:off x="288000" y="216000"/>
            <a:ext cx="7200000" cy="3952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38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21"/>
            <a:ext cx="9144000" cy="5131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288001" y="914402"/>
            <a:ext cx="85680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39"/>
          <p:cNvSpPr txBox="1"/>
          <p:nvPr>
            <p:ph type="title"/>
          </p:nvPr>
        </p:nvSpPr>
        <p:spPr>
          <a:xfrm>
            <a:off x="288000" y="216000"/>
            <a:ext cx="7200000" cy="3952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39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4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/>
          <p:nvPr>
            <p:ph idx="2" type="pic"/>
          </p:nvPr>
        </p:nvSpPr>
        <p:spPr>
          <a:xfrm>
            <a:off x="144000" y="144000"/>
            <a:ext cx="8856000" cy="4635963"/>
          </a:xfrm>
          <a:prstGeom prst="rect">
            <a:avLst/>
          </a:prstGeom>
          <a:noFill/>
          <a:ln>
            <a:noFill/>
          </a:ln>
        </p:spPr>
      </p:sp>
      <p:pic>
        <p:nvPicPr>
          <p:cNvPr id="274" name="Google Shape;2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509"/>
            <a:ext cx="9144000" cy="512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288001" y="914402"/>
            <a:ext cx="85680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 txBox="1"/>
          <p:nvPr>
            <p:ph type="title"/>
          </p:nvPr>
        </p:nvSpPr>
        <p:spPr>
          <a:xfrm>
            <a:off x="288000" y="216000"/>
            <a:ext cx="7200000" cy="3952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53"/>
            <a:ext cx="9144000" cy="5141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288001" y="914402"/>
            <a:ext cx="85680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42"/>
          <p:cNvSpPr txBox="1"/>
          <p:nvPr>
            <p:ph type="title"/>
          </p:nvPr>
        </p:nvSpPr>
        <p:spPr>
          <a:xfrm>
            <a:off x="288000" y="216000"/>
            <a:ext cx="7200000" cy="3952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42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5"/>
            <a:ext cx="9144000" cy="513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288001" y="914402"/>
            <a:ext cx="85680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43"/>
          <p:cNvSpPr txBox="1"/>
          <p:nvPr>
            <p:ph type="title"/>
          </p:nvPr>
        </p:nvSpPr>
        <p:spPr>
          <a:xfrm>
            <a:off x="288000" y="216000"/>
            <a:ext cx="7200000" cy="3952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43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74"/>
            <a:ext cx="9144000" cy="51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idx="1" type="body"/>
          </p:nvPr>
        </p:nvSpPr>
        <p:spPr>
          <a:xfrm>
            <a:off x="288001" y="914402"/>
            <a:ext cx="8568000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44"/>
          <p:cNvSpPr txBox="1"/>
          <p:nvPr>
            <p:ph type="title"/>
          </p:nvPr>
        </p:nvSpPr>
        <p:spPr>
          <a:xfrm>
            <a:off x="288000" y="216000"/>
            <a:ext cx="7200000" cy="3952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p44"/>
          <p:cNvSpPr txBox="1"/>
          <p:nvPr>
            <p:ph idx="11" type="ftr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85"/>
            <a:ext cx="9144000" cy="5141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_Motherson Master - without page numbers">
  <a:themeElements>
    <a:clrScheme name="Motherson">
      <a:dk1>
        <a:srgbClr val="000000"/>
      </a:dk1>
      <a:lt1>
        <a:srgbClr val="FFFFFF"/>
      </a:lt1>
      <a:dk2>
        <a:srgbClr val="414042"/>
      </a:dk2>
      <a:lt2>
        <a:srgbClr val="E7E8E9"/>
      </a:lt2>
      <a:accent1>
        <a:srgbClr val="DA2128"/>
      </a:accent1>
      <a:accent2>
        <a:srgbClr val="7E1E11"/>
      </a:accent2>
      <a:accent3>
        <a:srgbClr val="FFC000"/>
      </a:accent3>
      <a:accent4>
        <a:srgbClr val="6B792B"/>
      </a:accent4>
      <a:accent5>
        <a:srgbClr val="F26C5B"/>
      </a:accent5>
      <a:accent6>
        <a:srgbClr val="F7D647"/>
      </a:accent6>
      <a:hlink>
        <a:srgbClr val="6D6E71"/>
      </a:hlink>
      <a:folHlink>
        <a:srgbClr val="6D6E7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Motherson Master - with page numbers">
  <a:themeElements>
    <a:clrScheme name="Motherson">
      <a:dk1>
        <a:srgbClr val="000000"/>
      </a:dk1>
      <a:lt1>
        <a:srgbClr val="FFFFFF"/>
      </a:lt1>
      <a:dk2>
        <a:srgbClr val="414042"/>
      </a:dk2>
      <a:lt2>
        <a:srgbClr val="E7E8E9"/>
      </a:lt2>
      <a:accent1>
        <a:srgbClr val="DA2128"/>
      </a:accent1>
      <a:accent2>
        <a:srgbClr val="7E1E11"/>
      </a:accent2>
      <a:accent3>
        <a:srgbClr val="FFC000"/>
      </a:accent3>
      <a:accent4>
        <a:srgbClr val="6B792B"/>
      </a:accent4>
      <a:accent5>
        <a:srgbClr val="F26C5B"/>
      </a:accent5>
      <a:accent6>
        <a:srgbClr val="F7D647"/>
      </a:accent6>
      <a:hlink>
        <a:srgbClr val="6D6E71"/>
      </a:hlink>
      <a:folHlink>
        <a:srgbClr val="6D6E7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